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430859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79805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1637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1204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2880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8273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8932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933461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291202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9866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1207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004048" y="1124744"/>
            <a:ext cx="3456383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3600" b="1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6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92</a:t>
            </a:r>
            <a:r>
              <a:rPr lang="ru-RU" sz="3600" b="1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611560" y="3140968"/>
            <a:ext cx="7776864" cy="24482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C00000"/>
              </a:buClr>
              <a:buSzPct val="25000"/>
            </a:pPr>
            <a:r>
              <a:rPr lang="ru-RU" sz="4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Перемога в </a:t>
            </a:r>
            <a:r>
              <a:rPr lang="en-US" sz="4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I</a:t>
            </a:r>
            <a:r>
              <a:rPr lang="ru-RU" sz="4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сусі</a:t>
            </a:r>
            <a:br>
              <a:rPr lang="en-US" sz="4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під</a:t>
            </a:r>
            <a:r>
              <a:rPr lang="ru-RU" sz="4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час </a:t>
            </a:r>
            <a:r>
              <a:rPr lang="ru-RU" sz="4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організації</a:t>
            </a:r>
            <a:r>
              <a:rPr lang="ru-RU" sz="4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нової</a:t>
            </a:r>
            <a:r>
              <a:rPr lang="ru-RU" sz="4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церкви</a:t>
            </a:r>
            <a:endParaRPr lang="ru-RU" sz="48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260647"/>
            <a:ext cx="9144000" cy="432048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щоб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розповідати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br>
              <a:rPr lang="en-US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чистий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щирий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Господь, моя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скеля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</a:t>
            </a:r>
            <a:r>
              <a:rPr lang="en-US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і в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Ісусі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Христі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неправди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нема!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92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16</a:t>
            </a:r>
            <a:endParaRPr lang="ru-RU" sz="4000" b="0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524640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980728"/>
            <a:ext cx="9144000" cy="30243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j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j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То добре,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щоб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дякувати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Господеві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Ісусу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й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виспівувати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Ймення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Твоє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, </a:t>
            </a:r>
            <a:endParaRPr lang="en-US" sz="4800" b="1" i="1" dirty="0">
              <a:solidFill>
                <a:schemeClr val="tx1"/>
              </a:solidFill>
              <a:latin typeface="+mj-lt"/>
              <a:ea typeface="Georgia"/>
              <a:cs typeface="Georgia"/>
              <a:sym typeface="Georgi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о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Всевишній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, </a:t>
            </a:r>
            <a:endParaRPr lang="ru-RU" sz="4800" b="1" i="1" u="none" strike="noStrike" cap="none" dirty="0">
              <a:solidFill>
                <a:schemeClr val="tx1"/>
              </a:solidFill>
              <a:latin typeface="+mj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92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endParaRPr lang="ru-RU" sz="4000" b="0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505446"/>
            <a:ext cx="9144000" cy="45365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j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j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вранці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розповідати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про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милість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Твою, а ночами</a:t>
            </a:r>
            <a:br>
              <a:rPr lang="en-US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про правду Твою</a:t>
            </a:r>
            <a:r>
              <a:rPr lang="en-US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на</a:t>
            </a:r>
            <a:r>
              <a:rPr lang="en-US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скрипках та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віолончелях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, </a:t>
            </a:r>
            <a:endParaRPr lang="en-US" sz="4800" b="1" i="1" dirty="0">
              <a:solidFill>
                <a:schemeClr val="tx1"/>
              </a:solidFill>
              <a:latin typeface="+mj-lt"/>
              <a:ea typeface="Georgia"/>
              <a:cs typeface="Georgia"/>
              <a:sym typeface="Georgi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і на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гітарах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, </a:t>
            </a: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endParaRPr lang="ru-RU" sz="4800" b="1" i="1" u="none" strike="noStrike" cap="none" dirty="0">
              <a:solidFill>
                <a:schemeClr val="tx1"/>
              </a:solidFill>
              <a:latin typeface="+mj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92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3-4</a:t>
            </a:r>
            <a:endParaRPr lang="ru-RU" sz="4000" b="0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762685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6" y="260647"/>
            <a:ext cx="8404736" cy="417646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потішив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мене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br>
              <a:rPr lang="en-US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о Господи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всемогутній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вчинком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про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діла</a:t>
            </a:r>
            <a:br>
              <a:rPr lang="en-US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рук я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співаю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  <a:endParaRPr lang="ru-RU" sz="4800" b="1" i="1" u="none" strike="noStrike" cap="none" dirty="0">
              <a:solidFill>
                <a:schemeClr val="tx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92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endParaRPr lang="ru-RU" sz="4000" b="0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519212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902" y="404664"/>
            <a:ext cx="9144000" cy="511256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600" b="1" i="0" u="none" strike="noStrike" cap="none" dirty="0">
              <a:solidFill>
                <a:schemeClr val="tx1"/>
              </a:solidFill>
              <a:latin typeface="+mj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600" b="1" i="0" u="none" strike="noStrike" cap="none" dirty="0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600" b="1" i="0" u="none" strike="noStrike" cap="none" dirty="0">
              <a:solidFill>
                <a:schemeClr val="tx1"/>
              </a:solidFill>
              <a:latin typeface="+mj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6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Які</a:t>
            </a:r>
            <a:r>
              <a:rPr lang="ru-RU" sz="46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то </a:t>
            </a:r>
            <a:r>
              <a:rPr lang="ru-RU" sz="46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величні</a:t>
            </a:r>
            <a:r>
              <a:rPr lang="ru-RU" sz="46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6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діла</a:t>
            </a:r>
            <a:r>
              <a:rPr lang="ru-RU" sz="46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6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Твої</a:t>
            </a:r>
            <a:r>
              <a:rPr lang="ru-RU" sz="46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, Господи, </a:t>
            </a:r>
            <a:endParaRPr lang="en-US" sz="4600" b="1" i="1" dirty="0">
              <a:solidFill>
                <a:schemeClr val="tx1"/>
              </a:solidFill>
              <a:latin typeface="+mj-lt"/>
              <a:ea typeface="Georgia"/>
              <a:cs typeface="Georgia"/>
              <a:sym typeface="Georgi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6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дуже</a:t>
            </a:r>
            <a:r>
              <a:rPr lang="ru-RU" sz="46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6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глибокі</a:t>
            </a:r>
            <a:r>
              <a:rPr lang="ru-RU" sz="46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думки </a:t>
            </a:r>
            <a:r>
              <a:rPr lang="ru-RU" sz="46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Твої</a:t>
            </a:r>
            <a:r>
              <a:rPr lang="ru-RU" sz="46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, </a:t>
            </a:r>
            <a:endParaRPr lang="en-US" sz="4600" b="1" i="1" dirty="0">
              <a:solidFill>
                <a:schemeClr val="tx1"/>
              </a:solidFill>
              <a:latin typeface="+mj-lt"/>
              <a:ea typeface="Georgia"/>
              <a:cs typeface="Georgia"/>
              <a:sym typeface="Georgi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6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Дух </a:t>
            </a:r>
            <a:r>
              <a:rPr lang="ru-RU" sz="46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Святий</a:t>
            </a:r>
            <a:r>
              <a:rPr lang="ru-RU" sz="46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,</a:t>
            </a:r>
            <a:r>
              <a:rPr lang="en-US" sz="46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6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нерозумний</a:t>
            </a:r>
            <a:r>
              <a:rPr lang="ru-RU" sz="46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ЧОЛОВІК</a:t>
            </a:r>
            <a:r>
              <a:rPr lang="en-US" sz="46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6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не </a:t>
            </a:r>
            <a:r>
              <a:rPr lang="ru-RU" sz="46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знає</a:t>
            </a:r>
            <a:r>
              <a:rPr lang="ru-RU" sz="46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, а недоумок</a:t>
            </a:r>
            <a:br>
              <a:rPr lang="ru-RU" sz="46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</a:br>
            <a:r>
              <a:rPr lang="ru-RU" sz="46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не </a:t>
            </a:r>
            <a:r>
              <a:rPr lang="ru-RU" sz="46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зрозуміє</a:t>
            </a:r>
            <a:r>
              <a:rPr lang="ru-RU" sz="46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того! </a:t>
            </a: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6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endParaRPr lang="ru-RU" sz="4600" b="1" i="1" u="none" strike="noStrike" cap="none" dirty="0">
              <a:solidFill>
                <a:schemeClr val="tx1"/>
              </a:solidFill>
              <a:latin typeface="+mj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92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6-7</a:t>
            </a:r>
            <a:endParaRPr lang="ru-RU" sz="4000" b="0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10706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260647"/>
            <a:ext cx="8800272" cy="338437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j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j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en-US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A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переможний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Господи, </a:t>
            </a:r>
            <a:br>
              <a:rPr lang="en-US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на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висоті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повік-віку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! </a:t>
            </a:r>
            <a:endParaRPr lang="ru-RU" sz="4800" b="1" i="1" u="none" strike="noStrike" cap="none" dirty="0">
              <a:solidFill>
                <a:schemeClr val="tx1"/>
              </a:solidFill>
              <a:latin typeface="+mj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92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endParaRPr lang="ru-RU" sz="4000" b="0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863324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260647"/>
            <a:ext cx="9144000" cy="446449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ось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злі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ЧОЛОВІКИ,</a:t>
            </a:r>
            <a:br>
              <a:rPr lang="en-US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вороги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Господи, </a:t>
            </a:r>
            <a:endParaRPr lang="en-US" sz="4800" b="1" i="1" dirty="0">
              <a:solidFill>
                <a:schemeClr val="tx1"/>
              </a:solidFill>
              <a:latin typeface="+mn-lt"/>
              <a:ea typeface="Georgia"/>
              <a:cs typeface="Georgia"/>
              <a:sym typeface="Georgi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ось вороги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згинуть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розпорошаться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й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потраплять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у пекло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всі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ЧОЛОВІКИ-беззаконники! </a:t>
            </a:r>
            <a:endParaRPr lang="ru-RU" sz="4800" b="1" i="1" u="none" strike="noStrike" cap="none" dirty="0">
              <a:solidFill>
                <a:schemeClr val="tx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92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endParaRPr lang="ru-RU" sz="4000" b="0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170078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260647"/>
            <a:ext cx="9144000" cy="446449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4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4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4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І </a:t>
            </a:r>
            <a:r>
              <a:rPr lang="ru-RU" sz="4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рога </a:t>
            </a:r>
            <a:r>
              <a:rPr lang="ru-RU" sz="4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підніс</a:t>
            </a:r>
            <a:r>
              <a:rPr lang="ru-RU" sz="4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молодому </a:t>
            </a:r>
            <a:r>
              <a:rPr lang="ru-RU" sz="4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організатору</a:t>
            </a:r>
            <a:r>
              <a:rPr lang="ru-RU" sz="4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нової</a:t>
            </a:r>
            <a:r>
              <a:rPr lang="ru-RU" sz="4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баптистської</a:t>
            </a:r>
            <a:r>
              <a:rPr lang="ru-RU" sz="4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церкви, </a:t>
            </a:r>
            <a:r>
              <a:rPr lang="ru-RU" sz="4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немов</a:t>
            </a:r>
            <a:r>
              <a:rPr lang="ru-RU" sz="4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br>
              <a:rPr lang="en-US" sz="4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в </a:t>
            </a:r>
            <a:r>
              <a:rPr lang="ru-RU" sz="4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однорожця</a:t>
            </a:r>
            <a:r>
              <a:rPr lang="ru-RU" sz="4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мене намастив </a:t>
            </a:r>
            <a:r>
              <a:rPr lang="ru-RU" sz="4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оливою </a:t>
            </a:r>
            <a:r>
              <a:rPr lang="ru-RU" sz="4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свіжою</a:t>
            </a:r>
            <a:r>
              <a:rPr lang="ru-RU" sz="4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та </a:t>
            </a:r>
            <a:r>
              <a:rPr lang="ru-RU" sz="4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обдарував</a:t>
            </a:r>
            <a:r>
              <a:rPr lang="ru-RU" sz="4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духовним</a:t>
            </a:r>
            <a:r>
              <a:rPr lang="ru-RU" sz="4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плодом. </a:t>
            </a:r>
            <a:endParaRPr lang="ru-RU" sz="4400" b="1" i="1" u="none" strike="noStrike" cap="none" dirty="0">
              <a:solidFill>
                <a:schemeClr val="tx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92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11</a:t>
            </a:r>
            <a:endParaRPr lang="ru-RU" sz="4000" b="0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013662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260647"/>
            <a:ext cx="9144000" cy="432048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Зацвіте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справедливий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молодий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баптист-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благовісник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як дуб, </a:t>
            </a:r>
            <a:br>
              <a:rPr lang="en-US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і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виженеться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endParaRPr lang="en-US" sz="4800" b="1" i="1" dirty="0">
              <a:solidFill>
                <a:schemeClr val="tx1"/>
              </a:solidFill>
              <a:latin typeface="+mn-lt"/>
              <a:ea typeface="Georgia"/>
              <a:cs typeface="Georgia"/>
              <a:sym typeface="Georgi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немов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сосна у Карпатах, </a:t>
            </a:r>
            <a:endParaRPr lang="ru-RU" sz="4800" b="1" i="1" u="none" strike="noStrike" cap="none" dirty="0">
              <a:solidFill>
                <a:schemeClr val="tx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92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13</a:t>
            </a:r>
            <a:endParaRPr lang="ru-RU" sz="4000" b="0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5453331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260</Words>
  <Application>Microsoft Office PowerPoint</Application>
  <PresentationFormat>Екран (4:3)</PresentationFormat>
  <Paragraphs>92</Paragraphs>
  <Slides>10</Slides>
  <Notes>10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Arial</vt:lpstr>
      <vt:lpstr>Calibri</vt:lpstr>
      <vt:lpstr>Georgia</vt:lpstr>
      <vt:lpstr>Verdana</vt:lpstr>
      <vt:lpstr>Тема Office</vt:lpstr>
      <vt:lpstr>ПСАЛОМ 92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11 </dc:title>
  <cp:lastModifiedBy>Dubenchuk Ivanka</cp:lastModifiedBy>
  <cp:revision>14</cp:revision>
  <dcterms:modified xsi:type="dcterms:W3CDTF">2024-05-12T18:32:00Z</dcterms:modified>
</cp:coreProperties>
</file>